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626" autoAdjust="0"/>
    <p:restoredTop sz="94624" autoAdjust="0"/>
  </p:normalViewPr>
  <p:slideViewPr>
    <p:cSldViewPr>
      <p:cViewPr>
        <p:scale>
          <a:sx n="56" d="100"/>
          <a:sy n="56" d="100"/>
        </p:scale>
        <p:origin x="-2154" y="-978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300" y="5905028"/>
            <a:ext cx="6552728" cy="221597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Денисова   Светлана   Владимировна,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читель-дефектолог   высшей квалификационной категории, 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олучатель гранта «Лучший педагог общеобразовательного учреждения для детей с ОВЗ»</a:t>
            </a:r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52603" y="2088604"/>
            <a:ext cx="5616699" cy="1569648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«Чтобы быть хорошим преподавателем, нужно любить то, что преподаёшь, и любить тех, </a:t>
            </a:r>
            <a:r>
              <a:rPr lang="ru-RU" sz="2400" b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кому преподаёшь»</a:t>
            </a: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08587" y="3816796"/>
            <a:ext cx="5400675" cy="1938980"/>
          </a:xfrm>
          <a:prstGeom prst="rect">
            <a:avLst/>
          </a:prstGeom>
        </p:spPr>
        <p:txBody>
          <a:bodyPr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2400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Яхшы</a:t>
            </a: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</a:t>
            </a:r>
            <a:r>
              <a:rPr lang="tt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</a:t>
            </a:r>
            <a:r>
              <a:rPr lang="tt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галлим булу өчен, үзең укыткан фәнне дә, шул фәнне өйрәнүче укучыларны да яратырга кирәк</a:t>
            </a: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endParaRPr lang="ru-RU" sz="2400" dirty="0" smtClean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4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9067" y="785196"/>
            <a:ext cx="1590303" cy="101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ЗАСЛУЖЕННЫЙ УЧИТЕЛЬ РЕСПУБЛИКИ ТАТАРСТАН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0" t="12577" r="7028" b="29019"/>
          <a:stretch/>
        </p:blipFill>
        <p:spPr>
          <a:xfrm>
            <a:off x="648147" y="1264657"/>
            <a:ext cx="3534030" cy="4203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3645</TotalTime>
  <Words>66</Words>
  <Application>Microsoft Office PowerPoint</Application>
  <PresentationFormat>Произвольный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Директор</cp:lastModifiedBy>
  <cp:revision>805</cp:revision>
  <dcterms:created xsi:type="dcterms:W3CDTF">2012-10-29T05:24:40Z</dcterms:created>
  <dcterms:modified xsi:type="dcterms:W3CDTF">2023-03-10T05:38:16Z</dcterms:modified>
</cp:coreProperties>
</file>